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3" r:id="rId16"/>
    <p:sldId id="272" r:id="rId17"/>
    <p:sldId id="26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ftp://ftp.ncdc.noaa.gov/pub/data/gso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Выбранная платформа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29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Сервер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Клиент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 l="41250" t="16197" r="42500" b="76560"/>
          <a:stretch>
            <a:fillRect/>
          </a:stretch>
        </p:blipFill>
        <p:spPr bwMode="auto">
          <a:xfrm>
            <a:off x="1295400" y="1981200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8800" y="1981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</a:t>
            </a:r>
            <a:r>
              <a:rPr lang="en-US" sz="2000" i="1" dirty="0" smtClean="0">
                <a:solidFill>
                  <a:srgbClr val="0070C0"/>
                </a:solidFill>
              </a:rPr>
              <a:t>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 l="18125" t="12072" r="65000" b="80684"/>
          <a:stretch>
            <a:fillRect/>
          </a:stretch>
        </p:blipFill>
        <p:spPr bwMode="auto">
          <a:xfrm>
            <a:off x="5715000" y="2438400"/>
            <a:ext cx="2057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 l="1250" t="11268" r="90625" b="84708"/>
          <a:stretch>
            <a:fillRect/>
          </a:stretch>
        </p:blipFill>
        <p:spPr bwMode="auto">
          <a:xfrm>
            <a:off x="1295400" y="2895600"/>
            <a:ext cx="15849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 l="3750" t="12173" r="83750" b="82193"/>
          <a:stretch>
            <a:fillRect/>
          </a:stretch>
        </p:blipFill>
        <p:spPr bwMode="auto">
          <a:xfrm>
            <a:off x="1295400" y="3657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95400" y="4419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</a:t>
            </a:r>
            <a:r>
              <a:rPr lang="en-US" sz="2000" i="1" dirty="0" smtClean="0">
                <a:solidFill>
                  <a:srgbClr val="0070C0"/>
                </a:solidFill>
              </a:rPr>
              <a:t>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Описание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use_case_diagram.png"/>
          <p:cNvPicPr/>
          <p:nvPr/>
        </p:nvPicPr>
        <p:blipFill>
          <a:blip r:embed="rId4" cstate="print"/>
          <a:srcRect l="5987" t="4279" r="26453" b="14189"/>
          <a:stretch>
            <a:fillRect/>
          </a:stretch>
        </p:blipFill>
        <p:spPr bwMode="auto">
          <a:xfrm>
            <a:off x="609600" y="1371600"/>
            <a:ext cx="3200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</a:t>
            </a:r>
            <a:r>
              <a:rPr lang="ru-RU" sz="3200" i="1" dirty="0" smtClean="0">
                <a:solidFill>
                  <a:srgbClr val="0070C0"/>
                </a:solidFill>
              </a:rPr>
              <a:t>ы</a:t>
            </a:r>
            <a:r>
              <a:rPr lang="ru-RU" sz="3200" i="1" dirty="0" smtClean="0">
                <a:solidFill>
                  <a:srgbClr val="0070C0"/>
                </a:solidFill>
              </a:rPr>
              <a:t>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3886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143000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43200" y="2286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Определение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4876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4685080" cy="33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Мотивация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4" cstate="print"/>
          <a:srcRect t="4023"/>
          <a:stretch>
            <a:fillRect/>
          </a:stretch>
        </p:blipFill>
        <p:spPr bwMode="auto">
          <a:xfrm>
            <a:off x="762000" y="1524000"/>
            <a:ext cx="448874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438400" y="1066800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 на реальных картах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1600200"/>
            <a:ext cx="29241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13" name="TextBox 12"/>
          <p:cNvSpPr txBox="1"/>
          <p:nvPr/>
        </p:nvSpPr>
        <p:spPr>
          <a:xfrm>
            <a:off x="914400" y="4876800"/>
            <a:ext cx="7848600" cy="1323439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Создание </a:t>
            </a:r>
            <a:r>
              <a:rPr lang="en-US" sz="2000" i="1" dirty="0" smtClean="0">
                <a:solidFill>
                  <a:srgbClr val="0070C0"/>
                </a:solidFill>
              </a:rPr>
              <a:t>online </a:t>
            </a:r>
            <a:r>
              <a:rPr lang="ru-RU" sz="2000" i="1" dirty="0" smtClean="0">
                <a:solidFill>
                  <a:srgbClr val="0070C0"/>
                </a:solidFill>
              </a:rPr>
              <a:t>стратегии на картах с прокладкой маршрутов по реальным дорогам, использование данных рельефа, климатических данных, автоматическое определение окружения </a:t>
            </a:r>
            <a:r>
              <a:rPr lang="ru-RU" sz="20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000" i="1" dirty="0" smtClean="0">
                <a:solidFill>
                  <a:srgbClr val="0070C0"/>
                </a:solidFill>
              </a:rPr>
              <a:t>. Использование открытых данных </a:t>
            </a:r>
            <a:r>
              <a:rPr lang="en-US" sz="2000" i="1" dirty="0" err="1" smtClean="0">
                <a:solidFill>
                  <a:srgbClr val="0070C0"/>
                </a:solidFill>
              </a:rPr>
              <a:t>OpenStreetMap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447800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MONOPOLY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3776663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PARALLEL KINGDOM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143000"/>
            <a:ext cx="3364865" cy="245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143000"/>
            <a:ext cx="3581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1066800" y="3962400"/>
            <a:ext cx="274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3000" y="2819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маршрутизации: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>- </a:t>
            </a:r>
            <a:r>
              <a:rPr lang="ru-RU" sz="2000" dirty="0" smtClean="0">
                <a:solidFill>
                  <a:srgbClr val="0070C0"/>
                </a:solidFill>
              </a:rPr>
              <a:t>это  </a:t>
            </a:r>
            <a:r>
              <a:rPr lang="ru-RU" sz="2000" dirty="0" smtClean="0">
                <a:solidFill>
                  <a:srgbClr val="0070C0"/>
                </a:solidFill>
              </a:rPr>
              <a:t>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563879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94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-180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-179.983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-179.967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-179.95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-179.933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-179.917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-179.883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2000" y="5334000"/>
            <a:ext cx="525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u="sng" dirty="0" smtClean="0">
                <a:hlinkClick r:id="rId4"/>
              </a:rPr>
              <a:t>ftp://ftp.ncdc.noaa.gov/pub/data/gsod</a:t>
            </a:r>
            <a:endParaRPr lang="ru-RU" sz="2000" dirty="0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5" cstate="print"/>
          <a:srcRect t="6999" r="815"/>
          <a:stretch>
            <a:fillRect/>
          </a:stretch>
        </p:blipFill>
        <p:spPr bwMode="auto">
          <a:xfrm>
            <a:off x="762000" y="1143000"/>
            <a:ext cx="5562600" cy="4050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838200" y="5791200"/>
            <a:ext cx="8153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STN WBAN YEARMODA TEMP DEWP SLP STPVISIB WDSP MXSPD GUST MAX MINPRCP SNDP   FRSHTT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007026 99999 20140711 78.8  4   57.2  4  9999.9  0 9999.9 0 999.9  0 4.0 4 9.9 17.1  84.2*   71.6*  0.00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999.9  000000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007026 99999 20140712  68.8 14 58.5 14 9999.9 0 9999.9 0 999.9 0 1.8 14 5.1  999.9 75.2*  62.6* 0.00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999.9  000000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487</Words>
  <PresentationFormat>Экран (4:3)</PresentationFormat>
  <Paragraphs>76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51</cp:revision>
  <dcterms:created xsi:type="dcterms:W3CDTF">2015-05-27T06:02:20Z</dcterms:created>
  <dcterms:modified xsi:type="dcterms:W3CDTF">2015-05-27T08:12:11Z</dcterms:modified>
</cp:coreProperties>
</file>